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handoutMasterIdLst>
    <p:handoutMasterId r:id="rId24"/>
  </p:handout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9" r:id="rId15"/>
    <p:sldId id="271" r:id="rId16"/>
    <p:sldId id="270" r:id="rId17"/>
    <p:sldId id="274" r:id="rId18"/>
    <p:sldId id="275" r:id="rId19"/>
    <p:sldId id="276" r:id="rId20"/>
    <p:sldId id="280" r:id="rId21"/>
    <p:sldId id="278" r:id="rId22"/>
    <p:sldId id="277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>
        <p:scale>
          <a:sx n="75" d="100"/>
          <a:sy n="75" d="100"/>
        </p:scale>
        <p:origin x="54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6" d="100"/>
          <a:sy n="56" d="100"/>
        </p:scale>
        <p:origin x="1896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039D39-2563-455D-9898-5FD61B9FBD96}" type="datetimeFigureOut">
              <a:rPr lang="en-US" smtClean="0"/>
              <a:t>12/3/2017</a:t>
            </a:fld>
            <a:endParaRPr lang="en-US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804248-2B43-4DFE-9164-8C0B6D095C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7497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839DB-3FA5-4B20-A407-0C922F893BE3}" type="datetimeFigureOut">
              <a:rPr lang="en-US" smtClean="0"/>
              <a:t>12/3/2017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1A78A-2726-4D1F-8055-68C1EE939D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3306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839DB-3FA5-4B20-A407-0C922F893BE3}" type="datetimeFigureOut">
              <a:rPr lang="en-US" smtClean="0"/>
              <a:t>12/3/2017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1A78A-2726-4D1F-8055-68C1EE939D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7507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839DB-3FA5-4B20-A407-0C922F893BE3}" type="datetimeFigureOut">
              <a:rPr lang="en-US" smtClean="0"/>
              <a:t>12/3/2017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1A78A-2726-4D1F-8055-68C1EE939D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33270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ru-RU" smtClean="0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839DB-3FA5-4B20-A407-0C922F893BE3}" type="datetimeFigureOut">
              <a:rPr lang="en-US" smtClean="0"/>
              <a:t>12/3/2017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1A78A-2726-4D1F-8055-68C1EE939D19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890059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839DB-3FA5-4B20-A407-0C922F893BE3}" type="datetimeFigureOut">
              <a:rPr lang="en-US" smtClean="0"/>
              <a:t>12/3/2017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1A78A-2726-4D1F-8055-68C1EE939D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0332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839DB-3FA5-4B20-A407-0C922F893BE3}" type="datetimeFigureOut">
              <a:rPr lang="en-US" smtClean="0"/>
              <a:t>12/3/2017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1A78A-2726-4D1F-8055-68C1EE939D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7237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839DB-3FA5-4B20-A407-0C922F893BE3}" type="datetimeFigureOut">
              <a:rPr lang="en-US" smtClean="0"/>
              <a:t>12/3/2017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1A78A-2726-4D1F-8055-68C1EE939D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2569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839DB-3FA5-4B20-A407-0C922F893BE3}" type="datetimeFigureOut">
              <a:rPr lang="en-US" smtClean="0"/>
              <a:t>12/3/2017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1A78A-2726-4D1F-8055-68C1EE939D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8739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839DB-3FA5-4B20-A407-0C922F893BE3}" type="datetimeFigureOut">
              <a:rPr lang="en-US" smtClean="0"/>
              <a:t>12/3/2017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1A78A-2726-4D1F-8055-68C1EE939D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6002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839DB-3FA5-4B20-A407-0C922F893BE3}" type="datetimeFigureOut">
              <a:rPr lang="en-US" smtClean="0"/>
              <a:t>12/3/2017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1A78A-2726-4D1F-8055-68C1EE939D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3253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839DB-3FA5-4B20-A407-0C922F893BE3}" type="datetimeFigureOut">
              <a:rPr lang="en-US" smtClean="0"/>
              <a:t>12/3/2017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1A78A-2726-4D1F-8055-68C1EE939D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3605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839DB-3FA5-4B20-A407-0C922F893BE3}" type="datetimeFigureOut">
              <a:rPr lang="en-US" smtClean="0"/>
              <a:t>12/3/2017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1A78A-2726-4D1F-8055-68C1EE939D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8504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839DB-3FA5-4B20-A407-0C922F893BE3}" type="datetimeFigureOut">
              <a:rPr lang="en-US" smtClean="0"/>
              <a:t>12/3/2017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1A78A-2726-4D1F-8055-68C1EE939D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3278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839DB-3FA5-4B20-A407-0C922F893BE3}" type="datetimeFigureOut">
              <a:rPr lang="en-US" smtClean="0"/>
              <a:t>12/3/2017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1A78A-2726-4D1F-8055-68C1EE939D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4139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839DB-3FA5-4B20-A407-0C922F893BE3}" type="datetimeFigureOut">
              <a:rPr lang="en-US" smtClean="0"/>
              <a:t>12/3/2017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1A78A-2726-4D1F-8055-68C1EE939D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5765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839DB-3FA5-4B20-A407-0C922F893BE3}" type="datetimeFigureOut">
              <a:rPr lang="en-US" smtClean="0"/>
              <a:t>12/3/2017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1A78A-2726-4D1F-8055-68C1EE939D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7493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839DB-3FA5-4B20-A407-0C922F893BE3}" type="datetimeFigureOut">
              <a:rPr lang="en-US" smtClean="0"/>
              <a:t>12/3/2017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1A78A-2726-4D1F-8055-68C1EE939D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4423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6C4839DB-3FA5-4B20-A407-0C922F893BE3}" type="datetimeFigureOut">
              <a:rPr lang="en-US" smtClean="0"/>
              <a:t>12/3/2017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F1A78A-2726-4D1F-8055-68C1EE939D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97600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  <p:sldLayoutId id="2147483739" r:id="rId13"/>
    <p:sldLayoutId id="2147483740" r:id="rId14"/>
    <p:sldLayoutId id="2147483741" r:id="rId15"/>
    <p:sldLayoutId id="2147483742" r:id="rId16"/>
    <p:sldLayoutId id="2147483743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jpg"/><Relationship Id="rId4" Type="http://schemas.openxmlformats.org/officeDocument/2006/relationships/image" Target="../media/image27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jpg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hyperlink" Target="http://lazerbro.by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2150890"/>
            <a:ext cx="12192000" cy="1400530"/>
          </a:xfrm>
        </p:spPr>
        <p:txBody>
          <a:bodyPr/>
          <a:lstStyle/>
          <a:p>
            <a:pPr lvl="1" algn="ctr" defTabSz="457200" rtl="0">
              <a:spcBef>
                <a:spcPct val="0"/>
              </a:spcBef>
            </a:pPr>
            <a:r>
              <a:rPr lang="ru-RU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Курсовой проект по </a:t>
            </a:r>
            <a:r>
              <a:rPr lang="ru-RU" sz="4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схемотехнике</a:t>
            </a:r>
            <a:r>
              <a:rPr lang="ru-RU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6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ru-RU" sz="6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Робот - конструктор”</a:t>
            </a:r>
            <a:r>
              <a:rPr lang="en-US" sz="6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6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602514" y="4368800"/>
            <a:ext cx="5768139" cy="2126342"/>
          </a:xfrm>
        </p:spPr>
        <p:txBody>
          <a:bodyPr>
            <a:normAutofit fontScale="77500" lnSpcReduction="20000"/>
          </a:bodyPr>
          <a:lstStyle/>
          <a:p>
            <a:pPr lvl="1" algn="r"/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r"/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r"/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600450" lvl="8" indent="0">
              <a:buNone/>
            </a:pPr>
            <a:r>
              <a:rPr lang="ru-RU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Ст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гр. 550504 	</a:t>
            </a:r>
            <a:endParaRPr lang="ru-RU" sz="2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600450" lvl="8" indent="0">
              <a:buNone/>
            </a:pPr>
            <a:r>
              <a:rPr lang="ru-RU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Василевский И.А</a:t>
            </a:r>
            <a:endParaRPr lang="ru-RU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600450" lvl="8" indent="0">
              <a:buNone/>
            </a:pPr>
            <a:r>
              <a:rPr lang="ru-RU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Карачун 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А.С. </a:t>
            </a:r>
          </a:p>
        </p:txBody>
      </p:sp>
    </p:spTree>
    <p:extLst>
      <p:ext uri="{BB962C8B-B14F-4D97-AF65-F5344CB8AC3E}">
        <p14:creationId xmlns:p14="http://schemas.microsoft.com/office/powerpoint/2010/main" val="3798163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2632" y="113085"/>
            <a:ext cx="11359636" cy="918881"/>
          </a:xfrm>
        </p:spPr>
        <p:txBody>
          <a:bodyPr/>
          <a:lstStyle/>
          <a:p>
            <a:r>
              <a:rPr lang="ru-RU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Видишь робота? -Нет. -И я не вижу. А он есть.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85.jpg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192631" y="879565"/>
            <a:ext cx="11772945" cy="5550264"/>
          </a:xfrm>
          <a:prstGeom prst="rect">
            <a:avLst/>
          </a:prstGeom>
          <a:ln/>
        </p:spPr>
      </p:pic>
      <p:sp>
        <p:nvSpPr>
          <p:cNvPr id="5" name="Объект 2"/>
          <p:cNvSpPr txBox="1">
            <a:spLocks/>
          </p:cNvSpPr>
          <p:nvPr/>
        </p:nvSpPr>
        <p:spPr>
          <a:xfrm>
            <a:off x="493486" y="638628"/>
            <a:ext cx="11480800" cy="621937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endParaRPr lang="ru-RU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Wingdings 3" charset="2"/>
              <a:buNone/>
            </a:pPr>
            <a:endParaRPr lang="ru-RU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Wingdings 3" charset="2"/>
              <a:buNone/>
            </a:pPr>
            <a:endParaRPr lang="ru-RU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Wingdings 3" charset="2"/>
              <a:buNone/>
            </a:pPr>
            <a:endParaRPr lang="ru-RU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Wingdings 3" charset="2"/>
              <a:buNone/>
            </a:pPr>
            <a:endParaRPr lang="ru-RU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Wingdings 3" charset="2"/>
              <a:buNone/>
            </a:pPr>
            <a:endParaRPr lang="ru-RU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Wingdings 3" charset="2"/>
              <a:buNone/>
            </a:pPr>
            <a:endParaRPr lang="ru-RU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Wingdings 3" charset="2"/>
              <a:buNone/>
            </a:pPr>
            <a:endParaRPr lang="ru-RU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Wingdings 3" charset="2"/>
              <a:buNone/>
            </a:pPr>
            <a:endParaRPr lang="ru-RU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Font typeface="Wingdings 3" charset="2"/>
              <a:buNone/>
            </a:pPr>
            <a:endParaRPr lang="ru-RU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Font typeface="Wingdings 3" charset="2"/>
              <a:buNone/>
            </a:pPr>
            <a:endParaRPr lang="ru-RU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Font typeface="Wingdings 3" charset="2"/>
              <a:buNone/>
            </a:pPr>
            <a:endParaRPr lang="ru-RU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Font typeface="Wingdings 3" charset="2"/>
              <a:buNone/>
            </a:pPr>
            <a:endParaRPr lang="ru-RU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Font typeface="Wingdings 3" charset="2"/>
              <a:buNone/>
            </a:pPr>
            <a:r>
              <a:rPr lang="ru-RU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Василевский Иван и Карачун Антон, БГУИР</a:t>
            </a:r>
            <a:endParaRPr lang="en-US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Wingdings 3" charset="2"/>
              <a:buNone/>
            </a:pP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7783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45130" y="0"/>
            <a:ext cx="9404723" cy="1400530"/>
          </a:xfrm>
        </p:spPr>
        <p:txBody>
          <a:bodyPr/>
          <a:lstStyle/>
          <a:p>
            <a:pPr algn="ctr"/>
            <a:r>
              <a:rPr lang="ru-RU" sz="4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Схема </a:t>
            </a:r>
            <a:r>
              <a:rPr lang="ru-RU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подключения</a:t>
            </a:r>
            <a:endParaRPr lang="en-US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07852" y="1583410"/>
            <a:ext cx="4041994" cy="2663470"/>
          </a:xfrm>
        </p:spPr>
        <p:txBody>
          <a:bodyPr/>
          <a:lstStyle/>
          <a:p>
            <a:pPr marL="0" indent="0">
              <a:buNone/>
            </a:pP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Для активации контроллера заряда/разряда аккумуляторов необходимо замкнуть контакты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B-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P-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image67.jpg"/>
          <p:cNvPicPr/>
          <p:nvPr/>
        </p:nvPicPr>
        <p:blipFill>
          <a:blip r:embed="rId2"/>
          <a:srcRect t="16440" b="16950"/>
          <a:stretch>
            <a:fillRect/>
          </a:stretch>
        </p:blipFill>
        <p:spPr>
          <a:xfrm>
            <a:off x="263530" y="3082835"/>
            <a:ext cx="4208087" cy="2807238"/>
          </a:xfrm>
          <a:prstGeom prst="rect">
            <a:avLst/>
          </a:prstGeom>
          <a:ln/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1916" y="1400530"/>
            <a:ext cx="7490427" cy="4946742"/>
          </a:xfrm>
          <a:prstGeom prst="rect">
            <a:avLst/>
          </a:prstGeom>
        </p:spPr>
      </p:pic>
      <p:sp>
        <p:nvSpPr>
          <p:cNvPr id="7" name="Объект 2"/>
          <p:cNvSpPr txBox="1">
            <a:spLocks/>
          </p:cNvSpPr>
          <p:nvPr/>
        </p:nvSpPr>
        <p:spPr>
          <a:xfrm>
            <a:off x="493486" y="638628"/>
            <a:ext cx="11480800" cy="621937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endParaRPr lang="ru-RU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Wingdings 3" charset="2"/>
              <a:buNone/>
            </a:pPr>
            <a:endParaRPr lang="ru-RU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Wingdings 3" charset="2"/>
              <a:buNone/>
            </a:pPr>
            <a:endParaRPr lang="ru-RU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Wingdings 3" charset="2"/>
              <a:buNone/>
            </a:pPr>
            <a:endParaRPr lang="ru-RU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Wingdings 3" charset="2"/>
              <a:buNone/>
            </a:pPr>
            <a:endParaRPr lang="ru-RU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Wingdings 3" charset="2"/>
              <a:buNone/>
            </a:pPr>
            <a:endParaRPr lang="ru-RU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Wingdings 3" charset="2"/>
              <a:buNone/>
            </a:pPr>
            <a:endParaRPr lang="ru-RU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Wingdings 3" charset="2"/>
              <a:buNone/>
            </a:pPr>
            <a:endParaRPr lang="ru-RU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Wingdings 3" charset="2"/>
              <a:buNone/>
            </a:pPr>
            <a:endParaRPr lang="ru-RU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Font typeface="Wingdings 3" charset="2"/>
              <a:buNone/>
            </a:pPr>
            <a:endParaRPr lang="ru-RU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Font typeface="Wingdings 3" charset="2"/>
              <a:buNone/>
            </a:pPr>
            <a:endParaRPr lang="ru-RU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Font typeface="Wingdings 3" charset="2"/>
              <a:buNone/>
            </a:pPr>
            <a:endParaRPr lang="ru-RU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Font typeface="Wingdings 3" charset="2"/>
              <a:buNone/>
            </a:pPr>
            <a:endParaRPr lang="ru-RU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Font typeface="Wingdings 3" charset="2"/>
              <a:buNone/>
            </a:pPr>
            <a:r>
              <a:rPr lang="ru-RU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Василевский Иван и Карачун Антон, БГУИР</a:t>
            </a:r>
            <a:endParaRPr lang="en-US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Wingdings 3" charset="2"/>
              <a:buNone/>
            </a:pP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679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45130" y="0"/>
            <a:ext cx="9404723" cy="1400530"/>
          </a:xfrm>
        </p:spPr>
        <p:txBody>
          <a:bodyPr/>
          <a:lstStyle/>
          <a:p>
            <a:pPr algn="ctr"/>
            <a:r>
              <a:rPr lang="ru-RU" sz="4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Сборка шасси и корпуса</a:t>
            </a:r>
            <a:endParaRPr lang="en-US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image103.jpg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316593" y="903333"/>
            <a:ext cx="6098540" cy="3431540"/>
          </a:xfrm>
          <a:prstGeom prst="rect">
            <a:avLst/>
          </a:prstGeom>
          <a:ln/>
        </p:spPr>
      </p:pic>
      <p:pic>
        <p:nvPicPr>
          <p:cNvPr id="6" name="image97.jpg"/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5548062" y="1114467"/>
            <a:ext cx="6231890" cy="3506470"/>
          </a:xfrm>
          <a:prstGeom prst="rect">
            <a:avLst/>
          </a:prstGeom>
          <a:ln/>
        </p:spPr>
      </p:pic>
      <p:pic>
        <p:nvPicPr>
          <p:cNvPr id="7" name="image110.jpg"/>
          <p:cNvPicPr>
            <a:picLocks noGrp="1"/>
          </p:cNvPicPr>
          <p:nvPr>
            <p:ph idx="1"/>
          </p:nvPr>
        </p:nvPicPr>
        <p:blipFill>
          <a:blip r:embed="rId4"/>
          <a:srcRect/>
          <a:stretch>
            <a:fillRect/>
          </a:stretch>
        </p:blipFill>
        <p:spPr>
          <a:xfrm>
            <a:off x="1385074" y="3018876"/>
            <a:ext cx="5408023" cy="3204122"/>
          </a:xfrm>
          <a:prstGeom prst="rect">
            <a:avLst/>
          </a:prstGeom>
          <a:ln/>
        </p:spPr>
      </p:pic>
      <p:pic>
        <p:nvPicPr>
          <p:cNvPr id="8" name="image29.jpg"/>
          <p:cNvPicPr/>
          <p:nvPr/>
        </p:nvPicPr>
        <p:blipFill>
          <a:blip r:embed="rId5"/>
          <a:srcRect/>
          <a:stretch>
            <a:fillRect/>
          </a:stretch>
        </p:blipFill>
        <p:spPr>
          <a:xfrm>
            <a:off x="6568982" y="3676739"/>
            <a:ext cx="5435086" cy="2747871"/>
          </a:xfrm>
          <a:prstGeom prst="rect">
            <a:avLst/>
          </a:prstGeom>
          <a:ln/>
        </p:spPr>
      </p:pic>
      <p:sp>
        <p:nvSpPr>
          <p:cNvPr id="9" name="Объект 2"/>
          <p:cNvSpPr txBox="1">
            <a:spLocks/>
          </p:cNvSpPr>
          <p:nvPr/>
        </p:nvSpPr>
        <p:spPr>
          <a:xfrm>
            <a:off x="493486" y="638628"/>
            <a:ext cx="11480800" cy="621937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endParaRPr lang="ru-RU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Wingdings 3" charset="2"/>
              <a:buNone/>
            </a:pPr>
            <a:endParaRPr lang="ru-RU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Wingdings 3" charset="2"/>
              <a:buNone/>
            </a:pPr>
            <a:endParaRPr lang="ru-RU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Wingdings 3" charset="2"/>
              <a:buNone/>
            </a:pPr>
            <a:endParaRPr lang="ru-RU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Wingdings 3" charset="2"/>
              <a:buNone/>
            </a:pPr>
            <a:endParaRPr lang="ru-RU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Wingdings 3" charset="2"/>
              <a:buNone/>
            </a:pPr>
            <a:endParaRPr lang="ru-RU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Wingdings 3" charset="2"/>
              <a:buNone/>
            </a:pPr>
            <a:endParaRPr lang="ru-RU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Wingdings 3" charset="2"/>
              <a:buNone/>
            </a:pPr>
            <a:endParaRPr lang="ru-RU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Wingdings 3" charset="2"/>
              <a:buNone/>
            </a:pPr>
            <a:endParaRPr lang="ru-RU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Font typeface="Wingdings 3" charset="2"/>
              <a:buNone/>
            </a:pPr>
            <a:endParaRPr lang="ru-RU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Font typeface="Wingdings 3" charset="2"/>
              <a:buNone/>
            </a:pPr>
            <a:endParaRPr lang="ru-RU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Font typeface="Wingdings 3" charset="2"/>
              <a:buNone/>
            </a:pPr>
            <a:endParaRPr lang="ru-RU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Font typeface="Wingdings 3" charset="2"/>
              <a:buNone/>
            </a:pPr>
            <a:endParaRPr lang="ru-RU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Font typeface="Wingdings 3" charset="2"/>
              <a:buNone/>
            </a:pPr>
            <a:r>
              <a:rPr lang="ru-RU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Василевский Иван и Карачун Антон, БГУИР</a:t>
            </a:r>
            <a:endParaRPr lang="en-US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Wingdings 3" charset="2"/>
              <a:buNone/>
            </a:pP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8717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45130" y="0"/>
            <a:ext cx="9404723" cy="1400530"/>
          </a:xfrm>
        </p:spPr>
        <p:txBody>
          <a:bodyPr/>
          <a:lstStyle/>
          <a:p>
            <a:pPr algn="ctr"/>
            <a:r>
              <a:rPr lang="ru-RU" sz="4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Установка основных блоков</a:t>
            </a:r>
            <a:endParaRPr lang="en-US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image63.jpg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645130" y="897431"/>
            <a:ext cx="6217920" cy="3500120"/>
          </a:xfrm>
          <a:prstGeom prst="rect">
            <a:avLst/>
          </a:prstGeom>
          <a:ln/>
        </p:spPr>
      </p:pic>
      <p:pic>
        <p:nvPicPr>
          <p:cNvPr id="6" name="image36.jpg"/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2699657" y="3546476"/>
            <a:ext cx="5196522" cy="2749154"/>
          </a:xfrm>
          <a:prstGeom prst="rect">
            <a:avLst/>
          </a:prstGeom>
          <a:ln/>
        </p:spPr>
      </p:pic>
      <p:pic>
        <p:nvPicPr>
          <p:cNvPr id="8" name="Объект 7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6039" y="1270936"/>
            <a:ext cx="3991532" cy="2753109"/>
          </a:xfrm>
        </p:spPr>
      </p:pic>
      <p:pic>
        <p:nvPicPr>
          <p:cNvPr id="9" name="image94.jpg"/>
          <p:cNvPicPr/>
          <p:nvPr/>
        </p:nvPicPr>
        <p:blipFill>
          <a:blip r:embed="rId5"/>
          <a:srcRect l="45153" t="27278" r="25174" b="26168"/>
          <a:stretch>
            <a:fillRect/>
          </a:stretch>
        </p:blipFill>
        <p:spPr>
          <a:xfrm>
            <a:off x="8725990" y="4273218"/>
            <a:ext cx="2221346" cy="2043525"/>
          </a:xfrm>
          <a:prstGeom prst="rect">
            <a:avLst/>
          </a:prstGeom>
          <a:ln/>
        </p:spPr>
      </p:pic>
      <p:sp>
        <p:nvSpPr>
          <p:cNvPr id="7" name="Объект 2"/>
          <p:cNvSpPr txBox="1">
            <a:spLocks/>
          </p:cNvSpPr>
          <p:nvPr/>
        </p:nvSpPr>
        <p:spPr>
          <a:xfrm>
            <a:off x="493486" y="638628"/>
            <a:ext cx="11480800" cy="621937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endParaRPr lang="ru-RU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Wingdings 3" charset="2"/>
              <a:buNone/>
            </a:pPr>
            <a:endParaRPr lang="ru-RU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Wingdings 3" charset="2"/>
              <a:buNone/>
            </a:pPr>
            <a:endParaRPr lang="ru-RU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Wingdings 3" charset="2"/>
              <a:buNone/>
            </a:pPr>
            <a:endParaRPr lang="ru-RU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Wingdings 3" charset="2"/>
              <a:buNone/>
            </a:pPr>
            <a:endParaRPr lang="ru-RU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Wingdings 3" charset="2"/>
              <a:buNone/>
            </a:pPr>
            <a:endParaRPr lang="ru-RU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Wingdings 3" charset="2"/>
              <a:buNone/>
            </a:pPr>
            <a:endParaRPr lang="ru-RU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Wingdings 3" charset="2"/>
              <a:buNone/>
            </a:pPr>
            <a:endParaRPr lang="ru-RU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Wingdings 3" charset="2"/>
              <a:buNone/>
            </a:pPr>
            <a:endParaRPr lang="ru-RU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Font typeface="Wingdings 3" charset="2"/>
              <a:buNone/>
            </a:pPr>
            <a:endParaRPr lang="ru-RU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Font typeface="Wingdings 3" charset="2"/>
              <a:buNone/>
            </a:pPr>
            <a:endParaRPr lang="ru-RU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Font typeface="Wingdings 3" charset="2"/>
              <a:buNone/>
            </a:pPr>
            <a:endParaRPr lang="ru-RU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Font typeface="Wingdings 3" charset="2"/>
              <a:buNone/>
            </a:pPr>
            <a:endParaRPr lang="ru-RU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Font typeface="Wingdings 3" charset="2"/>
              <a:buNone/>
            </a:pPr>
            <a:r>
              <a:rPr lang="ru-RU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Василевский Иван и Карачун Антон, БГУИР</a:t>
            </a:r>
            <a:endParaRPr lang="en-US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Wingdings 3" charset="2"/>
              <a:buNone/>
            </a:pP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7371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32602" y="0"/>
            <a:ext cx="9404723" cy="1400530"/>
          </a:xfrm>
        </p:spPr>
        <p:txBody>
          <a:bodyPr/>
          <a:lstStyle/>
          <a:p>
            <a:pPr algn="ctr"/>
            <a:r>
              <a:rPr lang="ru-RU" sz="4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Разводка питания и пайка</a:t>
            </a:r>
            <a:endParaRPr lang="en-US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72.jpg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273056" y="849030"/>
            <a:ext cx="8949321" cy="5399369"/>
          </a:xfrm>
          <a:prstGeom prst="rect">
            <a:avLst/>
          </a:prstGeom>
          <a:ln/>
        </p:spPr>
      </p:pic>
      <p:pic>
        <p:nvPicPr>
          <p:cNvPr id="6" name="image64.jpg"/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7586436" y="3879670"/>
            <a:ext cx="4301777" cy="2492828"/>
          </a:xfrm>
          <a:prstGeom prst="rect">
            <a:avLst/>
          </a:prstGeom>
          <a:ln/>
        </p:spPr>
      </p:pic>
      <p:sp>
        <p:nvSpPr>
          <p:cNvPr id="7" name="Объект 2"/>
          <p:cNvSpPr txBox="1">
            <a:spLocks/>
          </p:cNvSpPr>
          <p:nvPr/>
        </p:nvSpPr>
        <p:spPr>
          <a:xfrm>
            <a:off x="493486" y="638628"/>
            <a:ext cx="11480800" cy="621937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endParaRPr lang="ru-RU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Wingdings 3" charset="2"/>
              <a:buNone/>
            </a:pPr>
            <a:endParaRPr lang="ru-RU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Wingdings 3" charset="2"/>
              <a:buNone/>
            </a:pPr>
            <a:endParaRPr lang="ru-RU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Wingdings 3" charset="2"/>
              <a:buNone/>
            </a:pPr>
            <a:endParaRPr lang="ru-RU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Wingdings 3" charset="2"/>
              <a:buNone/>
            </a:pPr>
            <a:endParaRPr lang="ru-RU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Wingdings 3" charset="2"/>
              <a:buNone/>
            </a:pPr>
            <a:endParaRPr lang="ru-RU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Wingdings 3" charset="2"/>
              <a:buNone/>
            </a:pPr>
            <a:endParaRPr lang="ru-RU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Wingdings 3" charset="2"/>
              <a:buNone/>
            </a:pPr>
            <a:endParaRPr lang="ru-RU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Wingdings 3" charset="2"/>
              <a:buNone/>
            </a:pPr>
            <a:endParaRPr lang="ru-RU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Font typeface="Wingdings 3" charset="2"/>
              <a:buNone/>
            </a:pPr>
            <a:endParaRPr lang="ru-RU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Font typeface="Wingdings 3" charset="2"/>
              <a:buNone/>
            </a:pPr>
            <a:endParaRPr lang="ru-RU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Font typeface="Wingdings 3" charset="2"/>
              <a:buNone/>
            </a:pPr>
            <a:endParaRPr lang="ru-RU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Font typeface="Wingdings 3" charset="2"/>
              <a:buNone/>
            </a:pPr>
            <a:endParaRPr lang="ru-RU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Font typeface="Wingdings 3" charset="2"/>
              <a:buNone/>
            </a:pPr>
            <a:r>
              <a:rPr lang="ru-RU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Василевский Иван и Карачун Антон, БГУИР</a:t>
            </a:r>
            <a:endParaRPr lang="en-US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Wingdings 3" charset="2"/>
              <a:buNone/>
            </a:pP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7839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45130" y="0"/>
            <a:ext cx="9404723" cy="1400530"/>
          </a:xfrm>
        </p:spPr>
        <p:txBody>
          <a:bodyPr/>
          <a:lstStyle/>
          <a:p>
            <a:pPr algn="ctr"/>
            <a:r>
              <a:rPr lang="ru-RU" sz="4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Собранный робот</a:t>
            </a:r>
            <a:endParaRPr lang="en-US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image70.jpg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173219" y="841828"/>
            <a:ext cx="11844610" cy="5558972"/>
          </a:xfrm>
          <a:prstGeom prst="rect">
            <a:avLst/>
          </a:prstGeom>
          <a:ln/>
        </p:spPr>
      </p:pic>
      <p:sp>
        <p:nvSpPr>
          <p:cNvPr id="5" name="Объект 2"/>
          <p:cNvSpPr txBox="1">
            <a:spLocks/>
          </p:cNvSpPr>
          <p:nvPr/>
        </p:nvSpPr>
        <p:spPr>
          <a:xfrm>
            <a:off x="493486" y="638628"/>
            <a:ext cx="11480800" cy="621937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endParaRPr lang="ru-RU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Wingdings 3" charset="2"/>
              <a:buNone/>
            </a:pPr>
            <a:endParaRPr lang="ru-RU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Wingdings 3" charset="2"/>
              <a:buNone/>
            </a:pPr>
            <a:endParaRPr lang="ru-RU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Wingdings 3" charset="2"/>
              <a:buNone/>
            </a:pPr>
            <a:endParaRPr lang="ru-RU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Wingdings 3" charset="2"/>
              <a:buNone/>
            </a:pPr>
            <a:endParaRPr lang="ru-RU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Wingdings 3" charset="2"/>
              <a:buNone/>
            </a:pPr>
            <a:endParaRPr lang="ru-RU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Wingdings 3" charset="2"/>
              <a:buNone/>
            </a:pPr>
            <a:endParaRPr lang="ru-RU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Wingdings 3" charset="2"/>
              <a:buNone/>
            </a:pPr>
            <a:endParaRPr lang="ru-RU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Wingdings 3" charset="2"/>
              <a:buNone/>
            </a:pPr>
            <a:endParaRPr lang="ru-RU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Font typeface="Wingdings 3" charset="2"/>
              <a:buNone/>
            </a:pPr>
            <a:endParaRPr lang="ru-RU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Font typeface="Wingdings 3" charset="2"/>
              <a:buNone/>
            </a:pPr>
            <a:endParaRPr lang="ru-RU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Font typeface="Wingdings 3" charset="2"/>
              <a:buNone/>
            </a:pPr>
            <a:endParaRPr lang="ru-RU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Font typeface="Wingdings 3" charset="2"/>
              <a:buNone/>
            </a:pPr>
            <a:endParaRPr lang="ru-RU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Font typeface="Wingdings 3" charset="2"/>
              <a:buNone/>
            </a:pPr>
            <a:r>
              <a:rPr lang="ru-RU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Василевский Иван и Карачун Антон, БГУИР</a:t>
            </a:r>
            <a:endParaRPr lang="en-US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Wingdings 3" charset="2"/>
              <a:buNone/>
            </a:pP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1613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45130" y="0"/>
            <a:ext cx="9404723" cy="1400530"/>
          </a:xfrm>
        </p:spPr>
        <p:txBody>
          <a:bodyPr/>
          <a:lstStyle/>
          <a:p>
            <a:pPr algn="ctr"/>
            <a:r>
              <a:rPr lang="ru-RU" sz="4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Собранный прототип</a:t>
            </a:r>
            <a:endParaRPr lang="en-US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69.jpg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147683" y="957943"/>
            <a:ext cx="11844020" cy="5544458"/>
          </a:xfrm>
          <a:prstGeom prst="rect">
            <a:avLst/>
          </a:prstGeom>
          <a:ln/>
        </p:spPr>
      </p:pic>
      <p:sp>
        <p:nvSpPr>
          <p:cNvPr id="5" name="Объект 2"/>
          <p:cNvSpPr txBox="1">
            <a:spLocks/>
          </p:cNvSpPr>
          <p:nvPr/>
        </p:nvSpPr>
        <p:spPr>
          <a:xfrm>
            <a:off x="493486" y="638628"/>
            <a:ext cx="11480800" cy="621937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endParaRPr lang="ru-RU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Wingdings 3" charset="2"/>
              <a:buNone/>
            </a:pPr>
            <a:endParaRPr lang="ru-RU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Wingdings 3" charset="2"/>
              <a:buNone/>
            </a:pPr>
            <a:endParaRPr lang="ru-RU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Wingdings 3" charset="2"/>
              <a:buNone/>
            </a:pPr>
            <a:endParaRPr lang="ru-RU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Wingdings 3" charset="2"/>
              <a:buNone/>
            </a:pPr>
            <a:endParaRPr lang="ru-RU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Wingdings 3" charset="2"/>
              <a:buNone/>
            </a:pPr>
            <a:endParaRPr lang="ru-RU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Wingdings 3" charset="2"/>
              <a:buNone/>
            </a:pPr>
            <a:endParaRPr lang="ru-RU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Wingdings 3" charset="2"/>
              <a:buNone/>
            </a:pPr>
            <a:endParaRPr lang="ru-RU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Wingdings 3" charset="2"/>
              <a:buNone/>
            </a:pPr>
            <a:endParaRPr lang="ru-RU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Font typeface="Wingdings 3" charset="2"/>
              <a:buNone/>
            </a:pPr>
            <a:endParaRPr lang="ru-RU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Font typeface="Wingdings 3" charset="2"/>
              <a:buNone/>
            </a:pPr>
            <a:endParaRPr lang="ru-RU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Font typeface="Wingdings 3" charset="2"/>
              <a:buNone/>
            </a:pPr>
            <a:endParaRPr lang="ru-RU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Font typeface="Wingdings 3" charset="2"/>
              <a:buNone/>
            </a:pPr>
            <a:endParaRPr lang="ru-RU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Font typeface="Wingdings 3" charset="2"/>
              <a:buNone/>
            </a:pPr>
            <a:r>
              <a:rPr lang="ru-RU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Василевский Иван и Карачун Антон, БГУИР</a:t>
            </a:r>
            <a:endParaRPr lang="en-US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Wingdings 3" charset="2"/>
              <a:buNone/>
            </a:pP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3507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41608" y="-159656"/>
            <a:ext cx="9404723" cy="899886"/>
          </a:xfrm>
        </p:spPr>
        <p:txBody>
          <a:bodyPr/>
          <a:lstStyle/>
          <a:p>
            <a:pPr algn="ctr"/>
            <a:r>
              <a:rPr lang="en-US" sz="4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API </a:t>
            </a:r>
            <a:r>
              <a:rPr lang="ru-RU" sz="4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робота</a:t>
            </a:r>
            <a:endParaRPr lang="en-US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493486"/>
            <a:ext cx="12192000" cy="6168572"/>
          </a:xfrm>
        </p:spPr>
        <p:txBody>
          <a:bodyPr>
            <a:noAutofit/>
          </a:bodyPr>
          <a:lstStyle/>
          <a:p>
            <a:pPr lvl="1"/>
            <a:r>
              <a:rPr lang="ru-RU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setupServo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инициализация 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сервопривода.</a:t>
            </a:r>
          </a:p>
          <a:p>
            <a:pPr lvl="1"/>
            <a:r>
              <a:rPr lang="en-US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setupDrives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инициализация контроллера </a:t>
            </a:r>
            <a:r>
              <a:rPr lang="ru-RU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двигатей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setupSensors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инициализация датчиков расстояния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endParaRPr lang="ru-RU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ru-RU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turnLeft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повернуть налево.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ru-RU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turnRight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повернуть направо.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ru-RU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turnStraight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выровнить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колеса.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ru-RU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goStraight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ехать прямо.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ru-RU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goBack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ехать назад.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ru-RU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stopDrives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остановить двигатели.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ru-RU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firstIRDistance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получить дистанцию до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препядствия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с первого датчика в см.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ru-RU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secondIRDistance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получить дистанцию до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препядствия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со второго датчика в см.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ru-RU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thirdIRDistance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получить дистанцию до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препядствия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с третьего датчика в см.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Объект 2"/>
          <p:cNvSpPr txBox="1">
            <a:spLocks/>
          </p:cNvSpPr>
          <p:nvPr/>
        </p:nvSpPr>
        <p:spPr>
          <a:xfrm>
            <a:off x="493486" y="638628"/>
            <a:ext cx="11480800" cy="621937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endParaRPr lang="ru-RU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Wingdings 3" charset="2"/>
              <a:buNone/>
            </a:pPr>
            <a:endParaRPr lang="ru-RU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Wingdings 3" charset="2"/>
              <a:buNone/>
            </a:pPr>
            <a:endParaRPr lang="ru-RU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Wingdings 3" charset="2"/>
              <a:buNone/>
            </a:pPr>
            <a:endParaRPr lang="ru-RU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Wingdings 3" charset="2"/>
              <a:buNone/>
            </a:pPr>
            <a:endParaRPr lang="ru-RU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Wingdings 3" charset="2"/>
              <a:buNone/>
            </a:pPr>
            <a:endParaRPr lang="ru-RU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Wingdings 3" charset="2"/>
              <a:buNone/>
            </a:pPr>
            <a:endParaRPr lang="ru-RU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Wingdings 3" charset="2"/>
              <a:buNone/>
            </a:pPr>
            <a:endParaRPr lang="ru-RU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Wingdings 3" charset="2"/>
              <a:buNone/>
            </a:pPr>
            <a:endParaRPr lang="ru-RU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Font typeface="Wingdings 3" charset="2"/>
              <a:buNone/>
            </a:pPr>
            <a:endParaRPr lang="ru-RU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Font typeface="Wingdings 3" charset="2"/>
              <a:buNone/>
            </a:pPr>
            <a:endParaRPr lang="ru-RU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Font typeface="Wingdings 3" charset="2"/>
              <a:buNone/>
            </a:pPr>
            <a:endParaRPr lang="ru-RU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Font typeface="Wingdings 3" charset="2"/>
              <a:buNone/>
            </a:pPr>
            <a:endParaRPr lang="ru-RU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Font typeface="Wingdings 3" charset="2"/>
              <a:buNone/>
            </a:pPr>
            <a:r>
              <a:rPr lang="ru-RU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Василевский Иван и Карачун Антон, БГУИР</a:t>
            </a:r>
            <a:endParaRPr lang="en-US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Wingdings 3" charset="2"/>
              <a:buNone/>
            </a:pP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8460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26705" y="157595"/>
            <a:ext cx="9404723" cy="1400530"/>
          </a:xfrm>
        </p:spPr>
        <p:txBody>
          <a:bodyPr/>
          <a:lstStyle/>
          <a:p>
            <a:r>
              <a:rPr lang="ru-RU" sz="4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Инструкция по сборке</a:t>
            </a:r>
            <a:endParaRPr lang="en-US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705" y="1384661"/>
            <a:ext cx="6362436" cy="5072151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9141" y="1384661"/>
            <a:ext cx="5399659" cy="3754977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5198" y="5139638"/>
            <a:ext cx="4113602" cy="1317174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9141" y="5139638"/>
            <a:ext cx="1286057" cy="1317174"/>
          </a:xfrm>
          <a:prstGeom prst="rect">
            <a:avLst/>
          </a:prstGeom>
        </p:spPr>
      </p:pic>
      <p:sp>
        <p:nvSpPr>
          <p:cNvPr id="11" name="Объект 2"/>
          <p:cNvSpPr txBox="1">
            <a:spLocks/>
          </p:cNvSpPr>
          <p:nvPr/>
        </p:nvSpPr>
        <p:spPr>
          <a:xfrm>
            <a:off x="493486" y="638628"/>
            <a:ext cx="11480800" cy="621937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endParaRPr lang="ru-RU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Wingdings 3" charset="2"/>
              <a:buNone/>
            </a:pPr>
            <a:endParaRPr lang="ru-RU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Wingdings 3" charset="2"/>
              <a:buNone/>
            </a:pPr>
            <a:endParaRPr lang="ru-RU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Wingdings 3" charset="2"/>
              <a:buNone/>
            </a:pPr>
            <a:endParaRPr lang="ru-RU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Wingdings 3" charset="2"/>
              <a:buNone/>
            </a:pPr>
            <a:endParaRPr lang="ru-RU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Wingdings 3" charset="2"/>
              <a:buNone/>
            </a:pPr>
            <a:endParaRPr lang="ru-RU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Wingdings 3" charset="2"/>
              <a:buNone/>
            </a:pPr>
            <a:endParaRPr lang="ru-RU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Wingdings 3" charset="2"/>
              <a:buNone/>
            </a:pPr>
            <a:endParaRPr lang="ru-RU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Wingdings 3" charset="2"/>
              <a:buNone/>
            </a:pPr>
            <a:endParaRPr lang="ru-RU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Font typeface="Wingdings 3" charset="2"/>
              <a:buNone/>
            </a:pPr>
            <a:endParaRPr lang="ru-RU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Font typeface="Wingdings 3" charset="2"/>
              <a:buNone/>
            </a:pPr>
            <a:endParaRPr lang="ru-RU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Font typeface="Wingdings 3" charset="2"/>
              <a:buNone/>
            </a:pPr>
            <a:endParaRPr lang="ru-RU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Font typeface="Wingdings 3" charset="2"/>
              <a:buNone/>
            </a:pPr>
            <a:endParaRPr lang="ru-RU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Font typeface="Wingdings 3" charset="2"/>
              <a:buNone/>
            </a:pPr>
            <a:r>
              <a:rPr lang="ru-RU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Василевский Иван и Карачун Антон, БГУИР</a:t>
            </a:r>
            <a:endParaRPr lang="en-US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Wingdings 3" charset="2"/>
              <a:buNone/>
            </a:pP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9051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9723" y="139210"/>
            <a:ext cx="9404723" cy="1400530"/>
          </a:xfrm>
        </p:spPr>
        <p:txBody>
          <a:bodyPr/>
          <a:lstStyle/>
          <a:p>
            <a:r>
              <a:rPr lang="ru-RU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Содержание, комплектующие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ru-RU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инструменты…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086" y="1026482"/>
            <a:ext cx="6891722" cy="3453401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1879" y="1248230"/>
            <a:ext cx="4282841" cy="500017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7429" y="4568048"/>
            <a:ext cx="4488129" cy="1898450"/>
          </a:xfrm>
          <a:prstGeom prst="rect">
            <a:avLst/>
          </a:prstGeom>
        </p:spPr>
      </p:pic>
      <p:sp>
        <p:nvSpPr>
          <p:cNvPr id="8" name="Объект 2"/>
          <p:cNvSpPr txBox="1">
            <a:spLocks/>
          </p:cNvSpPr>
          <p:nvPr/>
        </p:nvSpPr>
        <p:spPr>
          <a:xfrm>
            <a:off x="493486" y="638628"/>
            <a:ext cx="11480800" cy="621937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endParaRPr lang="ru-RU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Wingdings 3" charset="2"/>
              <a:buNone/>
            </a:pPr>
            <a:endParaRPr lang="ru-RU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Wingdings 3" charset="2"/>
              <a:buNone/>
            </a:pPr>
            <a:endParaRPr lang="ru-RU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Wingdings 3" charset="2"/>
              <a:buNone/>
            </a:pPr>
            <a:endParaRPr lang="ru-RU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Wingdings 3" charset="2"/>
              <a:buNone/>
            </a:pPr>
            <a:endParaRPr lang="ru-RU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Wingdings 3" charset="2"/>
              <a:buNone/>
            </a:pPr>
            <a:endParaRPr lang="ru-RU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Wingdings 3" charset="2"/>
              <a:buNone/>
            </a:pPr>
            <a:endParaRPr lang="ru-RU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Wingdings 3" charset="2"/>
              <a:buNone/>
            </a:pPr>
            <a:endParaRPr lang="ru-RU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Wingdings 3" charset="2"/>
              <a:buNone/>
            </a:pPr>
            <a:endParaRPr lang="ru-RU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Font typeface="Wingdings 3" charset="2"/>
              <a:buNone/>
            </a:pPr>
            <a:endParaRPr lang="ru-RU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Font typeface="Wingdings 3" charset="2"/>
              <a:buNone/>
            </a:pPr>
            <a:endParaRPr lang="ru-RU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Font typeface="Wingdings 3" charset="2"/>
              <a:buNone/>
            </a:pPr>
            <a:endParaRPr lang="ru-RU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Font typeface="Wingdings 3" charset="2"/>
              <a:buNone/>
            </a:pPr>
            <a:endParaRPr lang="ru-RU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Font typeface="Wingdings 3" charset="2"/>
              <a:buNone/>
            </a:pPr>
            <a:r>
              <a:rPr lang="ru-RU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Василевский Иван и Карачун Антон, БГУИР</a:t>
            </a:r>
            <a:endParaRPr lang="en-US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Wingdings 3" charset="2"/>
              <a:buNone/>
            </a:pP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9150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20914" y="0"/>
            <a:ext cx="11771085" cy="1400530"/>
          </a:xfrm>
        </p:spPr>
        <p:txBody>
          <a:bodyPr/>
          <a:lstStyle/>
          <a:p>
            <a:r>
              <a:rPr lang="ru-RU" sz="5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Задачи и цели курсового проекта:</a:t>
            </a:r>
            <a:endParaRPr lang="en-US" sz="5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20915" y="1088571"/>
            <a:ext cx="11234056" cy="576942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ru-RU" sz="43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Задачи:</a:t>
            </a:r>
            <a:endParaRPr lang="ru-RU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ru-RU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Разработка </a:t>
            </a:r>
            <a:r>
              <a:rPr lang="ru-RU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 сборка робота-конструктора на базе готового </a:t>
            </a:r>
            <a:r>
              <a:rPr lang="ru-RU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материала.	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Разработка и создание инструкции по сборке с 3</a:t>
            </a: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 </a:t>
            </a:r>
            <a:r>
              <a:rPr lang="ru-RU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моделями.</a:t>
            </a:r>
          </a:p>
          <a:p>
            <a:pPr marL="0" indent="0">
              <a:buNone/>
            </a:pPr>
            <a:endParaRPr lang="ru-RU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 </a:t>
            </a:r>
            <a:r>
              <a:rPr lang="ru-RU" sz="43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Цели:</a:t>
            </a:r>
            <a:endParaRPr lang="ru-RU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ru-RU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Получить новые знания и умения в освоении работы с </a:t>
            </a:r>
            <a:r>
              <a:rPr lang="ru-RU" sz="3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Arduino</a:t>
            </a:r>
            <a:r>
              <a:rPr lang="ru-RU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Получить навыки сборки роботов</a:t>
            </a: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Получить умения в написании инструкции по сборке и основной документации к проекту.</a:t>
            </a:r>
          </a:p>
          <a:p>
            <a:pPr marL="0" indent="0" algn="ctr">
              <a:buNone/>
            </a:pPr>
            <a:endParaRPr lang="en-US" sz="2800" dirty="0"/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Объект 2"/>
          <p:cNvSpPr txBox="1">
            <a:spLocks/>
          </p:cNvSpPr>
          <p:nvPr/>
        </p:nvSpPr>
        <p:spPr>
          <a:xfrm>
            <a:off x="493486" y="638628"/>
            <a:ext cx="11480800" cy="621937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endParaRPr lang="ru-RU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Wingdings 3" charset="2"/>
              <a:buNone/>
            </a:pPr>
            <a:endParaRPr lang="ru-RU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Wingdings 3" charset="2"/>
              <a:buNone/>
            </a:pPr>
            <a:endParaRPr lang="ru-RU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Wingdings 3" charset="2"/>
              <a:buNone/>
            </a:pPr>
            <a:endParaRPr lang="ru-RU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Wingdings 3" charset="2"/>
              <a:buNone/>
            </a:pPr>
            <a:endParaRPr lang="ru-RU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Wingdings 3" charset="2"/>
              <a:buNone/>
            </a:pPr>
            <a:endParaRPr lang="ru-RU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Wingdings 3" charset="2"/>
              <a:buNone/>
            </a:pPr>
            <a:endParaRPr lang="ru-RU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Wingdings 3" charset="2"/>
              <a:buNone/>
            </a:pPr>
            <a:endParaRPr lang="ru-RU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Wingdings 3" charset="2"/>
              <a:buNone/>
            </a:pPr>
            <a:endParaRPr lang="ru-RU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Font typeface="Wingdings 3" charset="2"/>
              <a:buNone/>
            </a:pPr>
            <a:endParaRPr lang="ru-RU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Font typeface="Wingdings 3" charset="2"/>
              <a:buNone/>
            </a:pPr>
            <a:endParaRPr lang="ru-RU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Font typeface="Wingdings 3" charset="2"/>
              <a:buNone/>
            </a:pPr>
            <a:endParaRPr lang="ru-RU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Font typeface="Wingdings 3" charset="2"/>
              <a:buNone/>
            </a:pPr>
            <a:endParaRPr lang="ru-RU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Font typeface="Wingdings 3" charset="2"/>
              <a:buNone/>
            </a:pPr>
            <a:r>
              <a:rPr lang="ru-RU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Василевский Иван и Карачун Антон, БГУИР</a:t>
            </a:r>
            <a:endParaRPr lang="en-US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Wingdings 3" charset="2"/>
              <a:buNone/>
            </a:pP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5815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45130" y="0"/>
            <a:ext cx="9404723" cy="1400530"/>
          </a:xfrm>
        </p:spPr>
        <p:txBody>
          <a:bodyPr/>
          <a:lstStyle/>
          <a:p>
            <a:r>
              <a:rPr lang="ru-RU" sz="4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Шаги</a:t>
            </a:r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674" y="700265"/>
            <a:ext cx="3248383" cy="4524272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4718" y="970996"/>
            <a:ext cx="3362403" cy="4683076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6866" y="1241727"/>
            <a:ext cx="3665900" cy="4683076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32464" y="1618669"/>
            <a:ext cx="3464198" cy="4629730"/>
          </a:xfrm>
          <a:prstGeom prst="rect">
            <a:avLst/>
          </a:prstGeom>
        </p:spPr>
      </p:pic>
      <p:sp>
        <p:nvSpPr>
          <p:cNvPr id="8" name="Объект 2"/>
          <p:cNvSpPr txBox="1">
            <a:spLocks/>
          </p:cNvSpPr>
          <p:nvPr/>
        </p:nvSpPr>
        <p:spPr>
          <a:xfrm>
            <a:off x="493486" y="638628"/>
            <a:ext cx="11480800" cy="621937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endParaRPr lang="ru-RU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Wingdings 3" charset="2"/>
              <a:buNone/>
            </a:pPr>
            <a:endParaRPr lang="ru-RU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Wingdings 3" charset="2"/>
              <a:buNone/>
            </a:pPr>
            <a:endParaRPr lang="ru-RU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Wingdings 3" charset="2"/>
              <a:buNone/>
            </a:pPr>
            <a:endParaRPr lang="ru-RU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Wingdings 3" charset="2"/>
              <a:buNone/>
            </a:pPr>
            <a:endParaRPr lang="ru-RU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Wingdings 3" charset="2"/>
              <a:buNone/>
            </a:pPr>
            <a:endParaRPr lang="ru-RU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Wingdings 3" charset="2"/>
              <a:buNone/>
            </a:pPr>
            <a:endParaRPr lang="ru-RU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Wingdings 3" charset="2"/>
              <a:buNone/>
            </a:pPr>
            <a:endParaRPr lang="ru-RU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Wingdings 3" charset="2"/>
              <a:buNone/>
            </a:pPr>
            <a:endParaRPr lang="ru-RU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Font typeface="Wingdings 3" charset="2"/>
              <a:buNone/>
            </a:pPr>
            <a:endParaRPr lang="ru-RU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Font typeface="Wingdings 3" charset="2"/>
              <a:buNone/>
            </a:pPr>
            <a:endParaRPr lang="ru-RU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Font typeface="Wingdings 3" charset="2"/>
              <a:buNone/>
            </a:pPr>
            <a:endParaRPr lang="ru-RU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Font typeface="Wingdings 3" charset="2"/>
              <a:buNone/>
            </a:pPr>
            <a:endParaRPr lang="ru-RU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Font typeface="Wingdings 3" charset="2"/>
              <a:buNone/>
            </a:pPr>
            <a:r>
              <a:rPr lang="ru-RU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Василевский Иван и Карачун Антон, БГУИР</a:t>
            </a:r>
            <a:endParaRPr lang="en-US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Wingdings 3" charset="2"/>
              <a:buNone/>
            </a:pP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6658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45130" y="0"/>
            <a:ext cx="9404723" cy="843408"/>
          </a:xfrm>
        </p:spPr>
        <p:txBody>
          <a:bodyPr/>
          <a:lstStyle/>
          <a:p>
            <a:pPr algn="ctr"/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Выводы: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15038" y="624114"/>
            <a:ext cx="11750539" cy="60510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ru-RU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Затраченное время: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Прототипирование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робота на базе готового </a:t>
            </a:r>
            <a:r>
              <a:rPr lang="ru-RU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конструктора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  <a:r>
              <a:rPr lang="ru-RU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 неделя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Подготовка чертежей </a:t>
            </a:r>
            <a:r>
              <a:rPr lang="ru-RU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корпуса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 </a:t>
            </a:r>
            <a:r>
              <a:rPr lang="ru-RU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неделя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Изготовление корпуса робота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 неделя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Сборка 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корпуса </a:t>
            </a:r>
            <a:r>
              <a:rPr lang="ru-RU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робота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 </a:t>
            </a:r>
            <a:r>
              <a:rPr lang="ru-RU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неделя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Написание прошивки </a:t>
            </a:r>
            <a:r>
              <a:rPr lang="ru-RU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робота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 неделя</a:t>
            </a:r>
            <a:endParaRPr lang="ru-RU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Написание инструкции по </a:t>
            </a:r>
            <a:r>
              <a:rPr lang="ru-RU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сборке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– 3 недели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Написание отчета по </a:t>
            </a:r>
            <a:r>
              <a:rPr lang="ru-RU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проекту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 неделя</a:t>
            </a:r>
            <a:endParaRPr lang="ru-RU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Подготовка к </a:t>
            </a:r>
            <a:r>
              <a:rPr lang="ru-RU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презентации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 неделя</a:t>
            </a:r>
            <a:endParaRPr lang="ru-RU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Написание </a:t>
            </a:r>
            <a:r>
              <a:rPr lang="ru-RU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статьи на </a:t>
            </a:r>
            <a:r>
              <a:rPr lang="en-US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Habrahabr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 </a:t>
            </a:r>
            <a:r>
              <a:rPr lang="ru-RU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неделя</a:t>
            </a:r>
            <a:endParaRPr lang="ru-RU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ru-RU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ru-RU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Итог: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Затраченное время – 11 недель.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Цена -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95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.773 </a:t>
            </a:r>
            <a:r>
              <a:rPr lang="ru-RU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бел.руб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Объект 2"/>
          <p:cNvSpPr txBox="1">
            <a:spLocks/>
          </p:cNvSpPr>
          <p:nvPr/>
        </p:nvSpPr>
        <p:spPr>
          <a:xfrm>
            <a:off x="493486" y="638628"/>
            <a:ext cx="11480800" cy="621937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endParaRPr lang="ru-RU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Wingdings 3" charset="2"/>
              <a:buNone/>
            </a:pPr>
            <a:endParaRPr lang="ru-RU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Wingdings 3" charset="2"/>
              <a:buNone/>
            </a:pPr>
            <a:endParaRPr lang="ru-RU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Wingdings 3" charset="2"/>
              <a:buNone/>
            </a:pPr>
            <a:endParaRPr lang="ru-RU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Wingdings 3" charset="2"/>
              <a:buNone/>
            </a:pPr>
            <a:endParaRPr lang="ru-RU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Wingdings 3" charset="2"/>
              <a:buNone/>
            </a:pPr>
            <a:endParaRPr lang="ru-RU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Wingdings 3" charset="2"/>
              <a:buNone/>
            </a:pPr>
            <a:endParaRPr lang="ru-RU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Wingdings 3" charset="2"/>
              <a:buNone/>
            </a:pPr>
            <a:endParaRPr lang="ru-RU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Wingdings 3" charset="2"/>
              <a:buNone/>
            </a:pPr>
            <a:endParaRPr lang="ru-RU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Font typeface="Wingdings 3" charset="2"/>
              <a:buNone/>
            </a:pPr>
            <a:endParaRPr lang="ru-RU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Font typeface="Wingdings 3" charset="2"/>
              <a:buNone/>
            </a:pPr>
            <a:endParaRPr lang="ru-RU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Font typeface="Wingdings 3" charset="2"/>
              <a:buNone/>
            </a:pPr>
            <a:endParaRPr lang="ru-RU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Font typeface="Wingdings 3" charset="2"/>
              <a:buNone/>
            </a:pPr>
            <a:endParaRPr lang="ru-RU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Font typeface="Wingdings 3" charset="2"/>
              <a:buNone/>
            </a:pPr>
            <a:r>
              <a:rPr lang="ru-RU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Василевский Иван и Карачун Антон, БГУИР</a:t>
            </a:r>
            <a:endParaRPr lang="en-US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Wingdings 3" charset="2"/>
              <a:buNone/>
            </a:pP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287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2817095"/>
            <a:ext cx="12192000" cy="801316"/>
          </a:xfrm>
        </p:spPr>
        <p:txBody>
          <a:bodyPr/>
          <a:lstStyle/>
          <a:p>
            <a:pPr algn="ctr"/>
            <a:r>
              <a:rPr lang="ru-RU" sz="6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Спасибо!</a:t>
            </a:r>
            <a:endParaRPr lang="en-US" sz="6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6030686"/>
            <a:ext cx="12192000" cy="566056"/>
          </a:xfrm>
        </p:spPr>
        <p:txBody>
          <a:bodyPr/>
          <a:lstStyle/>
          <a:p>
            <a:pPr marL="0" indent="0" algn="ctr">
              <a:buNone/>
            </a:pPr>
            <a:r>
              <a:rPr lang="ru-RU" dirty="0" smtClean="0"/>
              <a:t>Ссылка на </a:t>
            </a:r>
            <a:r>
              <a:rPr lang="ru-RU" dirty="0" err="1" smtClean="0"/>
              <a:t>репозиторий</a:t>
            </a:r>
            <a:r>
              <a:rPr lang="ru-RU" dirty="0" smtClean="0"/>
              <a:t>: </a:t>
            </a:r>
            <a:r>
              <a:rPr lang="en-US" dirty="0"/>
              <a:t>https://github.com/Ant0Kr/Circuit-design</a:t>
            </a:r>
          </a:p>
          <a:p>
            <a:endParaRPr lang="en-US" dirty="0"/>
          </a:p>
        </p:txBody>
      </p:sp>
      <p:sp>
        <p:nvSpPr>
          <p:cNvPr id="4" name="Объект 2"/>
          <p:cNvSpPr txBox="1">
            <a:spLocks/>
          </p:cNvSpPr>
          <p:nvPr/>
        </p:nvSpPr>
        <p:spPr>
          <a:xfrm>
            <a:off x="493486" y="638628"/>
            <a:ext cx="11480800" cy="621937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endParaRPr lang="ru-RU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Wingdings 3" charset="2"/>
              <a:buNone/>
            </a:pPr>
            <a:endParaRPr lang="ru-RU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Wingdings 3" charset="2"/>
              <a:buNone/>
            </a:pPr>
            <a:endParaRPr lang="ru-RU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Wingdings 3" charset="2"/>
              <a:buNone/>
            </a:pPr>
            <a:endParaRPr lang="ru-RU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Wingdings 3" charset="2"/>
              <a:buNone/>
            </a:pPr>
            <a:endParaRPr lang="ru-RU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Wingdings 3" charset="2"/>
              <a:buNone/>
            </a:pPr>
            <a:endParaRPr lang="ru-RU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Wingdings 3" charset="2"/>
              <a:buNone/>
            </a:pPr>
            <a:endParaRPr lang="ru-RU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Wingdings 3" charset="2"/>
              <a:buNone/>
            </a:pPr>
            <a:endParaRPr lang="ru-RU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Wingdings 3" charset="2"/>
              <a:buNone/>
            </a:pPr>
            <a:endParaRPr lang="ru-RU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Font typeface="Wingdings 3" charset="2"/>
              <a:buNone/>
            </a:pPr>
            <a:endParaRPr lang="ru-RU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Font typeface="Wingdings 3" charset="2"/>
              <a:buNone/>
            </a:pPr>
            <a:endParaRPr lang="ru-RU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Font typeface="Wingdings 3" charset="2"/>
              <a:buNone/>
            </a:pPr>
            <a:endParaRPr lang="ru-RU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Font typeface="Wingdings 3" charset="2"/>
              <a:buNone/>
            </a:pPr>
            <a:endParaRPr lang="ru-RU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Font typeface="Wingdings 3" charset="2"/>
              <a:buNone/>
            </a:pPr>
            <a:r>
              <a:rPr lang="ru-RU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Василевский Иван и Карачун Антон, БГУИР</a:t>
            </a:r>
            <a:endParaRPr lang="en-US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Wingdings 3" charset="2"/>
              <a:buNone/>
            </a:pP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230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46111" y="-88900"/>
            <a:ext cx="9404723" cy="939800"/>
          </a:xfrm>
        </p:spPr>
        <p:txBody>
          <a:bodyPr/>
          <a:lstStyle/>
          <a:p>
            <a:pPr algn="ctr"/>
            <a:r>
              <a:rPr lang="ru-RU" sz="5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Ресурсы</a:t>
            </a:r>
            <a:endParaRPr lang="en-US" sz="5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46111" y="1712686"/>
            <a:ext cx="10660517" cy="5145314"/>
          </a:xfrm>
        </p:spPr>
        <p:txBody>
          <a:bodyPr>
            <a:normAutofit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0" indent="0" algn="ctr">
              <a:buNone/>
            </a:pP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Объект 2"/>
          <p:cNvSpPr txBox="1">
            <a:spLocks/>
          </p:cNvSpPr>
          <p:nvPr/>
        </p:nvSpPr>
        <p:spPr>
          <a:xfrm>
            <a:off x="493486" y="638628"/>
            <a:ext cx="11480800" cy="621937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endParaRPr lang="ru-RU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Wingdings 3" charset="2"/>
              <a:buNone/>
            </a:pPr>
            <a:endParaRPr lang="ru-RU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Wingdings 3" charset="2"/>
              <a:buNone/>
            </a:pPr>
            <a:endParaRPr lang="ru-RU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Wingdings 3" charset="2"/>
              <a:buNone/>
            </a:pPr>
            <a:endParaRPr lang="ru-RU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Wingdings 3" charset="2"/>
              <a:buNone/>
            </a:pPr>
            <a:endParaRPr lang="ru-RU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Wingdings 3" charset="2"/>
              <a:buNone/>
            </a:pPr>
            <a:endParaRPr lang="ru-RU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Wingdings 3" charset="2"/>
              <a:buNone/>
            </a:pPr>
            <a:endParaRPr lang="ru-RU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Wingdings 3" charset="2"/>
              <a:buNone/>
            </a:pPr>
            <a:endParaRPr lang="ru-RU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Wingdings 3" charset="2"/>
              <a:buNone/>
            </a:pPr>
            <a:endParaRPr lang="ru-RU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Font typeface="Wingdings 3" charset="2"/>
              <a:buNone/>
            </a:pPr>
            <a:endParaRPr lang="ru-RU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Font typeface="Wingdings 3" charset="2"/>
              <a:buNone/>
            </a:pPr>
            <a:endParaRPr lang="ru-RU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Font typeface="Wingdings 3" charset="2"/>
              <a:buNone/>
            </a:pPr>
            <a:endParaRPr lang="ru-RU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Font typeface="Wingdings 3" charset="2"/>
              <a:buNone/>
            </a:pPr>
            <a:endParaRPr lang="ru-RU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Font typeface="Wingdings 3" charset="2"/>
              <a:buNone/>
            </a:pPr>
            <a:r>
              <a:rPr lang="ru-RU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Василевский Иван и Карачун Антон, БГУИР</a:t>
            </a:r>
            <a:endParaRPr lang="en-US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Wingdings 3" charset="2"/>
              <a:buNone/>
            </a:pP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1" y="850900"/>
            <a:ext cx="5644230" cy="4940300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9049" y="1206500"/>
            <a:ext cx="6228456" cy="5259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256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Объект 2"/>
          <p:cNvSpPr>
            <a:spLocks noGrp="1"/>
          </p:cNvSpPr>
          <p:nvPr>
            <p:ph idx="1"/>
          </p:nvPr>
        </p:nvSpPr>
        <p:spPr>
          <a:xfrm>
            <a:off x="646111" y="1712686"/>
            <a:ext cx="10660517" cy="5145314"/>
          </a:xfrm>
        </p:spPr>
        <p:txBody>
          <a:bodyPr>
            <a:normAutofit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0" indent="0" algn="ctr">
              <a:buNone/>
            </a:pP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5" name="Объект 2"/>
          <p:cNvSpPr txBox="1">
            <a:spLocks/>
          </p:cNvSpPr>
          <p:nvPr/>
        </p:nvSpPr>
        <p:spPr>
          <a:xfrm>
            <a:off x="493486" y="638628"/>
            <a:ext cx="11480800" cy="621937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endParaRPr lang="ru-RU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Wingdings 3" charset="2"/>
              <a:buNone/>
            </a:pPr>
            <a:endParaRPr lang="ru-RU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Wingdings 3" charset="2"/>
              <a:buNone/>
            </a:pPr>
            <a:endParaRPr lang="ru-RU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Wingdings 3" charset="2"/>
              <a:buNone/>
            </a:pPr>
            <a:endParaRPr lang="ru-RU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Wingdings 3" charset="2"/>
              <a:buNone/>
            </a:pPr>
            <a:endParaRPr lang="ru-RU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Wingdings 3" charset="2"/>
              <a:buNone/>
            </a:pPr>
            <a:endParaRPr lang="ru-RU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Wingdings 3" charset="2"/>
              <a:buNone/>
            </a:pPr>
            <a:endParaRPr lang="ru-RU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Wingdings 3" charset="2"/>
              <a:buNone/>
            </a:pPr>
            <a:endParaRPr lang="ru-RU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Wingdings 3" charset="2"/>
              <a:buNone/>
            </a:pPr>
            <a:endParaRPr lang="ru-RU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Font typeface="Wingdings 3" charset="2"/>
              <a:buNone/>
            </a:pPr>
            <a:endParaRPr lang="ru-RU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Font typeface="Wingdings 3" charset="2"/>
              <a:buNone/>
            </a:pPr>
            <a:endParaRPr lang="ru-RU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Font typeface="Wingdings 3" charset="2"/>
              <a:buNone/>
            </a:pPr>
            <a:endParaRPr lang="ru-RU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Font typeface="Wingdings 3" charset="2"/>
              <a:buNone/>
            </a:pPr>
            <a:endParaRPr lang="ru-RU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Font typeface="Wingdings 3" charset="2"/>
              <a:buNone/>
            </a:pPr>
            <a:r>
              <a:rPr lang="ru-RU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Василевский Иван и Карачун Антон, БГУИР</a:t>
            </a:r>
            <a:endParaRPr lang="en-US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Wingdings 3" charset="2"/>
              <a:buNone/>
            </a:pP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413" y="266699"/>
            <a:ext cx="5772305" cy="5053829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6369" y="1447798"/>
            <a:ext cx="6076568" cy="5053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85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6114" y="0"/>
            <a:ext cx="10319657" cy="1013225"/>
          </a:xfrm>
        </p:spPr>
        <p:txBody>
          <a:bodyPr/>
          <a:lstStyle/>
          <a:p>
            <a:r>
              <a:rPr lang="ru-RU" sz="4800" dirty="0" smtClean="0"/>
              <a:t>	</a:t>
            </a:r>
            <a:r>
              <a:rPr lang="ru-RU" sz="5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Вспомогательное оборудование</a:t>
            </a:r>
            <a:endParaRPr lang="en-US" sz="6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812800"/>
            <a:ext cx="12192000" cy="6045199"/>
          </a:xfrm>
        </p:spPr>
        <p:txBody>
          <a:bodyPr>
            <a:normAutofit/>
          </a:bodyPr>
          <a:lstStyle/>
          <a:p>
            <a:pPr lvl="1">
              <a:buFont typeface="Arial" panose="020B0604020202020204" pitchFamily="34" charset="0"/>
              <a:buChar char="•"/>
            </a:pP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Набор инструментов для </a:t>
            </a:r>
            <a:r>
              <a:rPr lang="ru-RU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сборки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ru-RU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Станок лазерной резки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3D</a:t>
            </a:r>
            <a:r>
              <a:rPr lang="ru-RU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– принтер</a:t>
            </a:r>
            <a:endParaRPr lang="en-US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US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US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US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ru-RU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1970" y="1378857"/>
            <a:ext cx="6671402" cy="4794199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171" y="2412349"/>
            <a:ext cx="4397827" cy="3872620"/>
          </a:xfrm>
          <a:prstGeom prst="rect">
            <a:avLst/>
          </a:prstGeom>
        </p:spPr>
      </p:pic>
      <p:sp>
        <p:nvSpPr>
          <p:cNvPr id="8" name="Объект 2"/>
          <p:cNvSpPr txBox="1">
            <a:spLocks/>
          </p:cNvSpPr>
          <p:nvPr/>
        </p:nvSpPr>
        <p:spPr>
          <a:xfrm>
            <a:off x="493486" y="638628"/>
            <a:ext cx="11480800" cy="621937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endParaRPr lang="ru-RU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Wingdings 3" charset="2"/>
              <a:buNone/>
            </a:pPr>
            <a:endParaRPr lang="ru-RU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Wingdings 3" charset="2"/>
              <a:buNone/>
            </a:pPr>
            <a:endParaRPr lang="ru-RU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Wingdings 3" charset="2"/>
              <a:buNone/>
            </a:pPr>
            <a:endParaRPr lang="ru-RU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Wingdings 3" charset="2"/>
              <a:buNone/>
            </a:pPr>
            <a:endParaRPr lang="ru-RU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Wingdings 3" charset="2"/>
              <a:buNone/>
            </a:pPr>
            <a:endParaRPr lang="ru-RU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Wingdings 3" charset="2"/>
              <a:buNone/>
            </a:pPr>
            <a:endParaRPr lang="ru-RU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Wingdings 3" charset="2"/>
              <a:buNone/>
            </a:pPr>
            <a:endParaRPr lang="ru-RU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Wingdings 3" charset="2"/>
              <a:buNone/>
            </a:pPr>
            <a:endParaRPr lang="ru-RU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Font typeface="Wingdings 3" charset="2"/>
              <a:buNone/>
            </a:pPr>
            <a:endParaRPr lang="ru-RU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Font typeface="Wingdings 3" charset="2"/>
              <a:buNone/>
            </a:pPr>
            <a:endParaRPr lang="ru-RU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Font typeface="Wingdings 3" charset="2"/>
              <a:buNone/>
            </a:pPr>
            <a:endParaRPr lang="ru-RU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Font typeface="Wingdings 3" charset="2"/>
              <a:buNone/>
            </a:pPr>
            <a:endParaRPr lang="ru-RU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Font typeface="Wingdings 3" charset="2"/>
              <a:buNone/>
            </a:pPr>
            <a:r>
              <a:rPr lang="ru-RU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Василевский Иван и Карачун Антон, БГУИР</a:t>
            </a:r>
            <a:endParaRPr lang="en-US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Wingdings 3" charset="2"/>
              <a:buNone/>
            </a:pP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684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17282" y="-159656"/>
            <a:ext cx="9404723" cy="827313"/>
          </a:xfrm>
        </p:spPr>
        <p:txBody>
          <a:bodyPr/>
          <a:lstStyle/>
          <a:p>
            <a:pPr algn="ctr"/>
            <a:r>
              <a:rPr lang="ru-RU" sz="5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Софт</a:t>
            </a:r>
            <a:endParaRPr lang="en-US" sz="5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667656"/>
            <a:ext cx="12192000" cy="6190343"/>
          </a:xfrm>
        </p:spPr>
        <p:txBody>
          <a:bodyPr>
            <a:normAutofit fontScale="55000" lnSpcReduction="20000"/>
          </a:bodyPr>
          <a:lstStyle/>
          <a:p>
            <a:pPr lvl="1">
              <a:buFont typeface="Arial" panose="020B0604020202020204" pitchFamily="34" charset="0"/>
              <a:buChar char="•"/>
            </a:pPr>
            <a:r>
              <a:rPr lang="en-US" sz="4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AutoCAD, </a:t>
            </a:r>
            <a:r>
              <a:rPr lang="ru-RU" sz="4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 Max </a:t>
            </a:r>
            <a:r>
              <a:rPr lang="en-US" sz="4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4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ru-RU" sz="4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САПР</a:t>
            </a:r>
            <a:r>
              <a:rPr lang="ru-RU" sz="4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для чертежей.</a:t>
            </a:r>
            <a:endParaRPr lang="en-US" sz="4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4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Paint.net</a:t>
            </a:r>
            <a:r>
              <a:rPr lang="ru-RU" sz="4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4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CorelDraw</a:t>
            </a:r>
            <a:r>
              <a:rPr lang="ru-RU" sz="4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– графические редакторы.</a:t>
            </a:r>
            <a:endParaRPr lang="en-US" sz="4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4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FlashPrint</a:t>
            </a:r>
            <a:r>
              <a:rPr lang="en-US" sz="4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ru-RU" sz="4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слайсер</a:t>
            </a:r>
            <a:r>
              <a:rPr lang="ru-RU" sz="4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для </a:t>
            </a:r>
            <a:r>
              <a:rPr lang="en-US" sz="4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3D</a:t>
            </a:r>
            <a:r>
              <a:rPr lang="en-US" sz="4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4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принтера</a:t>
            </a:r>
            <a:r>
              <a:rPr lang="ru-RU" sz="4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4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4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Fritzing</a:t>
            </a:r>
            <a:r>
              <a:rPr lang="ru-RU" sz="4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– программа для </a:t>
            </a:r>
            <a:r>
              <a:rPr lang="ru-RU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виртуального моделирования </a:t>
            </a:r>
            <a:r>
              <a:rPr lang="ru-RU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электрических</a:t>
            </a:r>
            <a:r>
              <a:rPr lang="ru-RU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4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цепей</a:t>
            </a:r>
            <a:r>
              <a:rPr lang="ru-RU" sz="4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21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ru-RU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ru-RU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ru-RU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ru-RU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ru-RU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ru-RU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Arduino </a:t>
            </a:r>
            <a:r>
              <a:rPr lang="en-US" sz="4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IDE</a:t>
            </a:r>
            <a:r>
              <a:rPr lang="ru-RU" sz="4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– среда разработки под </a:t>
            </a:r>
            <a:r>
              <a:rPr lang="en-US" sz="4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Arduino</a:t>
            </a:r>
            <a:r>
              <a:rPr lang="en-US" sz="4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4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MS Office – </a:t>
            </a:r>
            <a:r>
              <a:rPr lang="ru-RU" sz="4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офис, куда же без него.</a:t>
            </a:r>
            <a:endParaRPr lang="en-US" sz="4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4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GitKraken</a:t>
            </a:r>
            <a:r>
              <a:rPr lang="en-US" sz="4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ru-RU" sz="4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клиент для </a:t>
            </a:r>
            <a:r>
              <a:rPr lang="en-US" sz="4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Git</a:t>
            </a:r>
            <a:r>
              <a:rPr lang="en-US" sz="4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 algn="ctr">
              <a:buNone/>
            </a:pPr>
            <a:endParaRPr lang="ru-RU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689" y="3020015"/>
            <a:ext cx="4114971" cy="3034592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137" y="2632808"/>
            <a:ext cx="2939436" cy="2260039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0769" y="2624730"/>
            <a:ext cx="3777747" cy="2132506"/>
          </a:xfrm>
          <a:prstGeom prst="rect">
            <a:avLst/>
          </a:prstGeom>
        </p:spPr>
      </p:pic>
      <p:sp>
        <p:nvSpPr>
          <p:cNvPr id="8" name="Объект 2"/>
          <p:cNvSpPr txBox="1">
            <a:spLocks/>
          </p:cNvSpPr>
          <p:nvPr/>
        </p:nvSpPr>
        <p:spPr>
          <a:xfrm>
            <a:off x="493486" y="638628"/>
            <a:ext cx="11480800" cy="621937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endParaRPr lang="ru-RU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Wingdings 3" charset="2"/>
              <a:buNone/>
            </a:pPr>
            <a:endParaRPr lang="ru-RU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Wingdings 3" charset="2"/>
              <a:buNone/>
            </a:pPr>
            <a:endParaRPr lang="ru-RU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Wingdings 3" charset="2"/>
              <a:buNone/>
            </a:pPr>
            <a:endParaRPr lang="ru-RU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Wingdings 3" charset="2"/>
              <a:buNone/>
            </a:pPr>
            <a:endParaRPr lang="ru-RU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Wingdings 3" charset="2"/>
              <a:buNone/>
            </a:pPr>
            <a:endParaRPr lang="ru-RU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Wingdings 3" charset="2"/>
              <a:buNone/>
            </a:pPr>
            <a:endParaRPr lang="ru-RU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Wingdings 3" charset="2"/>
              <a:buNone/>
            </a:pPr>
            <a:endParaRPr lang="ru-RU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Wingdings 3" charset="2"/>
              <a:buNone/>
            </a:pPr>
            <a:endParaRPr lang="ru-RU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Font typeface="Wingdings 3" charset="2"/>
              <a:buNone/>
            </a:pPr>
            <a:endParaRPr lang="ru-RU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Font typeface="Wingdings 3" charset="2"/>
              <a:buNone/>
            </a:pPr>
            <a:endParaRPr lang="ru-RU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Font typeface="Wingdings 3" charset="2"/>
              <a:buNone/>
            </a:pPr>
            <a:endParaRPr lang="ru-RU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Font typeface="Wingdings 3" charset="2"/>
              <a:buNone/>
            </a:pPr>
            <a:endParaRPr lang="ru-RU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Font typeface="Wingdings 3" charset="2"/>
              <a:buNone/>
            </a:pPr>
            <a:r>
              <a:rPr lang="ru-RU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Василевский Иван и Карачун Антон, БГУИР</a:t>
            </a:r>
            <a:endParaRPr lang="en-US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Wingdings 3" charset="2"/>
              <a:buNone/>
            </a:pP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3639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46111" y="69258"/>
            <a:ext cx="9404723" cy="926139"/>
          </a:xfrm>
        </p:spPr>
        <p:txBody>
          <a:bodyPr/>
          <a:lstStyle/>
          <a:p>
            <a:pPr algn="ctr"/>
            <a:r>
              <a:rPr lang="ru-RU" sz="4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Подготовка чертежей</a:t>
            </a:r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754742"/>
            <a:ext cx="12192000" cy="610325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dirty="0" smtClean="0"/>
              <a:t>	</a:t>
            </a:r>
            <a:r>
              <a:rPr lang="ru-RU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Для того чтобы собрать </a:t>
            </a:r>
            <a:r>
              <a:rPr lang="ru-RU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прототип робота</a:t>
            </a:r>
            <a:r>
              <a:rPr lang="ru-RU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необходимо было сделать </a:t>
            </a:r>
            <a:r>
              <a:rPr lang="ru-RU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чертежи</a:t>
            </a:r>
            <a:r>
              <a:rPr lang="ru-RU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его корпуса. Так же были созданы </a:t>
            </a:r>
            <a:r>
              <a:rPr lang="ru-RU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 </a:t>
            </a:r>
            <a:r>
              <a:rPr lang="ru-RU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модели </a:t>
            </a:r>
            <a:r>
              <a:rPr lang="ru-RU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корпусов для </a:t>
            </a:r>
            <a:r>
              <a:rPr lang="ru-RU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ИК датчиков </a:t>
            </a:r>
            <a:r>
              <a:rPr lang="ru-RU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 </a:t>
            </a:r>
            <a:r>
              <a:rPr lang="ru-RU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колесных ступиц</a:t>
            </a:r>
            <a:r>
              <a:rPr lang="ru-RU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Имея готовый корпус, были сделаны необходимые измерения для чертежей:</a:t>
            </a:r>
          </a:p>
          <a:p>
            <a:pPr marL="0" indent="0">
              <a:buNone/>
            </a:pPr>
            <a:endParaRPr lang="ru-RU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ru-RU" sz="2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ru-RU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ru-RU" sz="2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ru-RU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ru-RU" sz="2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ru-RU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ru-RU" sz="2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ru-RU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ru-RU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ru-RU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ru-RU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8122" y="2061029"/>
            <a:ext cx="4442344" cy="2964410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291" y="2061028"/>
            <a:ext cx="6081638" cy="4238171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2770" y="3806370"/>
            <a:ext cx="4626662" cy="2612100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0741" y="4193195"/>
            <a:ext cx="2468402" cy="1897876"/>
          </a:xfrm>
          <a:prstGeom prst="rect">
            <a:avLst/>
          </a:prstGeom>
        </p:spPr>
      </p:pic>
      <p:sp>
        <p:nvSpPr>
          <p:cNvPr id="12" name="Объект 2"/>
          <p:cNvSpPr txBox="1">
            <a:spLocks/>
          </p:cNvSpPr>
          <p:nvPr/>
        </p:nvSpPr>
        <p:spPr>
          <a:xfrm>
            <a:off x="493486" y="638628"/>
            <a:ext cx="11480800" cy="621937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endParaRPr lang="ru-RU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Wingdings 3" charset="2"/>
              <a:buNone/>
            </a:pPr>
            <a:endParaRPr lang="ru-RU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Wingdings 3" charset="2"/>
              <a:buNone/>
            </a:pPr>
            <a:endParaRPr lang="ru-RU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Wingdings 3" charset="2"/>
              <a:buNone/>
            </a:pPr>
            <a:endParaRPr lang="ru-RU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Wingdings 3" charset="2"/>
              <a:buNone/>
            </a:pPr>
            <a:endParaRPr lang="ru-RU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Wingdings 3" charset="2"/>
              <a:buNone/>
            </a:pPr>
            <a:endParaRPr lang="ru-RU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Wingdings 3" charset="2"/>
              <a:buNone/>
            </a:pPr>
            <a:endParaRPr lang="ru-RU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Wingdings 3" charset="2"/>
              <a:buNone/>
            </a:pPr>
            <a:endParaRPr lang="ru-RU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Wingdings 3" charset="2"/>
              <a:buNone/>
            </a:pPr>
            <a:endParaRPr lang="ru-RU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Font typeface="Wingdings 3" charset="2"/>
              <a:buNone/>
            </a:pPr>
            <a:endParaRPr lang="ru-RU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Font typeface="Wingdings 3" charset="2"/>
              <a:buNone/>
            </a:pPr>
            <a:endParaRPr lang="ru-RU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Font typeface="Wingdings 3" charset="2"/>
              <a:buNone/>
            </a:pPr>
            <a:endParaRPr lang="ru-RU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Font typeface="Wingdings 3" charset="2"/>
              <a:buNone/>
            </a:pPr>
            <a:endParaRPr lang="ru-RU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Font typeface="Wingdings 3" charset="2"/>
              <a:buNone/>
            </a:pPr>
            <a:r>
              <a:rPr lang="ru-RU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Василевский Иван и Карачун Антон, БГУИР</a:t>
            </a:r>
            <a:endParaRPr lang="en-US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Wingdings 3" charset="2"/>
              <a:buNone/>
            </a:pP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6790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45130" y="0"/>
            <a:ext cx="9404723" cy="882596"/>
          </a:xfrm>
        </p:spPr>
        <p:txBody>
          <a:bodyPr/>
          <a:lstStyle/>
          <a:p>
            <a:pPr algn="ctr"/>
            <a:r>
              <a:rPr lang="ru-RU" sz="5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Подготовка корпуса</a:t>
            </a:r>
            <a:endParaRPr lang="en-US" sz="5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90286" y="882596"/>
            <a:ext cx="11509828" cy="5975404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	</a:t>
            </a:r>
            <a:r>
              <a:rPr lang="ru-RU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Корпус робота был вырезан из </a:t>
            </a:r>
            <a:r>
              <a:rPr lang="ru-RU" sz="25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оргстекла</a:t>
            </a:r>
            <a:r>
              <a:rPr lang="ru-RU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, а помогли нам - </a:t>
            </a:r>
            <a:r>
              <a:rPr lang="ru-RU" sz="2500" u="sng" dirty="0" err="1" smtClean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Lazer</a:t>
            </a:r>
            <a:r>
              <a:rPr lang="ru-RU" sz="2500" u="sng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 </a:t>
            </a:r>
            <a:r>
              <a:rPr lang="ru-RU" sz="2500" u="sng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BROTHERS</a:t>
            </a:r>
            <a:r>
              <a:rPr lang="ru-RU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ru-RU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ru-RU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ru-RU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ru-RU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ru-RU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7143" y="1450143"/>
            <a:ext cx="3621048" cy="2611903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22" y="1450143"/>
            <a:ext cx="4874541" cy="4646372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3493" y="3185713"/>
            <a:ext cx="7351290" cy="3084458"/>
          </a:xfrm>
          <a:prstGeom prst="rect">
            <a:avLst/>
          </a:prstGeom>
        </p:spPr>
      </p:pic>
      <p:sp>
        <p:nvSpPr>
          <p:cNvPr id="7" name="Объект 2"/>
          <p:cNvSpPr txBox="1">
            <a:spLocks/>
          </p:cNvSpPr>
          <p:nvPr/>
        </p:nvSpPr>
        <p:spPr>
          <a:xfrm>
            <a:off x="493486" y="638628"/>
            <a:ext cx="11480800" cy="621937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endParaRPr lang="ru-RU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Wingdings 3" charset="2"/>
              <a:buNone/>
            </a:pPr>
            <a:endParaRPr lang="ru-RU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Wingdings 3" charset="2"/>
              <a:buNone/>
            </a:pPr>
            <a:endParaRPr lang="ru-RU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Wingdings 3" charset="2"/>
              <a:buNone/>
            </a:pPr>
            <a:endParaRPr lang="ru-RU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Wingdings 3" charset="2"/>
              <a:buNone/>
            </a:pPr>
            <a:endParaRPr lang="ru-RU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Wingdings 3" charset="2"/>
              <a:buNone/>
            </a:pPr>
            <a:endParaRPr lang="ru-RU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Wingdings 3" charset="2"/>
              <a:buNone/>
            </a:pPr>
            <a:endParaRPr lang="ru-RU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Wingdings 3" charset="2"/>
              <a:buNone/>
            </a:pPr>
            <a:endParaRPr lang="ru-RU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Wingdings 3" charset="2"/>
              <a:buNone/>
            </a:pPr>
            <a:endParaRPr lang="ru-RU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Font typeface="Wingdings 3" charset="2"/>
              <a:buNone/>
            </a:pPr>
            <a:endParaRPr lang="ru-RU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Font typeface="Wingdings 3" charset="2"/>
              <a:buNone/>
            </a:pPr>
            <a:endParaRPr lang="ru-RU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Font typeface="Wingdings 3" charset="2"/>
              <a:buNone/>
            </a:pPr>
            <a:endParaRPr lang="ru-RU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Font typeface="Wingdings 3" charset="2"/>
              <a:buNone/>
            </a:pPr>
            <a:endParaRPr lang="ru-RU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Font typeface="Wingdings 3" charset="2"/>
              <a:buNone/>
            </a:pPr>
            <a:r>
              <a:rPr lang="ru-RU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Василевский Иван и Карачун Антон, БГУИР</a:t>
            </a:r>
            <a:endParaRPr lang="en-US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Wingdings 3" charset="2"/>
              <a:buNone/>
            </a:pP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680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75140" y="0"/>
            <a:ext cx="9404723" cy="810025"/>
          </a:xfrm>
        </p:spPr>
        <p:txBody>
          <a:bodyPr/>
          <a:lstStyle/>
          <a:p>
            <a:pPr algn="ctr"/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Подготовка 3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деталей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93486" y="638628"/>
            <a:ext cx="11480800" cy="621937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ru-RU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Корпуса для </a:t>
            </a:r>
            <a:r>
              <a:rPr lang="ru-RU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ИК датчиков </a:t>
            </a:r>
            <a:r>
              <a:rPr lang="ru-RU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 </a:t>
            </a:r>
            <a:r>
              <a:rPr lang="ru-RU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колесные ступицы </a:t>
            </a:r>
            <a:r>
              <a:rPr lang="ru-RU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были напечатаны на  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3D </a:t>
            </a:r>
            <a:r>
              <a:rPr lang="ru-RU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принтере.</a:t>
            </a:r>
          </a:p>
          <a:p>
            <a:pPr marL="0" indent="0">
              <a:buNone/>
            </a:pP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ru-RU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ru-RU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ru-RU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ru-RU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ru-RU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4394" y="1219200"/>
            <a:ext cx="6789892" cy="3817258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28" y="2061028"/>
            <a:ext cx="7087270" cy="4339772"/>
          </a:xfrm>
          <a:prstGeom prst="rect">
            <a:avLst/>
          </a:prstGeom>
        </p:spPr>
      </p:pic>
      <p:sp>
        <p:nvSpPr>
          <p:cNvPr id="7" name="Объект 2"/>
          <p:cNvSpPr txBox="1">
            <a:spLocks/>
          </p:cNvSpPr>
          <p:nvPr/>
        </p:nvSpPr>
        <p:spPr>
          <a:xfrm>
            <a:off x="493486" y="638627"/>
            <a:ext cx="11480800" cy="621937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endParaRPr lang="ru-RU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Wingdings 3" charset="2"/>
              <a:buNone/>
            </a:pPr>
            <a:endParaRPr lang="ru-RU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Wingdings 3" charset="2"/>
              <a:buNone/>
            </a:pPr>
            <a:endParaRPr lang="ru-RU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Wingdings 3" charset="2"/>
              <a:buNone/>
            </a:pPr>
            <a:endParaRPr lang="ru-RU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Wingdings 3" charset="2"/>
              <a:buNone/>
            </a:pPr>
            <a:endParaRPr lang="ru-RU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Wingdings 3" charset="2"/>
              <a:buNone/>
            </a:pPr>
            <a:endParaRPr lang="ru-RU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Wingdings 3" charset="2"/>
              <a:buNone/>
            </a:pPr>
            <a:endParaRPr lang="ru-RU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Wingdings 3" charset="2"/>
              <a:buNone/>
            </a:pPr>
            <a:endParaRPr lang="ru-RU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Wingdings 3" charset="2"/>
              <a:buNone/>
            </a:pPr>
            <a:endParaRPr lang="ru-RU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Font typeface="Wingdings 3" charset="2"/>
              <a:buNone/>
            </a:pPr>
            <a:endParaRPr lang="ru-RU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Font typeface="Wingdings 3" charset="2"/>
              <a:buNone/>
            </a:pPr>
            <a:endParaRPr lang="ru-RU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Font typeface="Wingdings 3" charset="2"/>
              <a:buNone/>
            </a:pPr>
            <a:endParaRPr lang="ru-RU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Font typeface="Wingdings 3" charset="2"/>
              <a:buNone/>
            </a:pPr>
            <a:endParaRPr lang="ru-RU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Font typeface="Wingdings 3" charset="2"/>
              <a:buNone/>
            </a:pPr>
            <a:r>
              <a:rPr lang="ru-RU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Василевский Иван и Карачун Антон, БГУИР</a:t>
            </a:r>
            <a:endParaRPr lang="en-US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Wingdings 3" charset="2"/>
              <a:buNone/>
            </a:pP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9312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Ион">
  <a:themeElements>
    <a:clrScheme name="Ион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Ион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Ион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689</TotalTime>
  <Words>241</Words>
  <Application>Microsoft Office PowerPoint</Application>
  <PresentationFormat>Широкоэкранный</PresentationFormat>
  <Paragraphs>435</Paragraphs>
  <Slides>22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22</vt:i4>
      </vt:variant>
    </vt:vector>
  </HeadingPairs>
  <TitlesOfParts>
    <vt:vector size="28" baseType="lpstr">
      <vt:lpstr>Arial</vt:lpstr>
      <vt:lpstr>Calibri</vt:lpstr>
      <vt:lpstr>Century Gothic</vt:lpstr>
      <vt:lpstr>Times New Roman</vt:lpstr>
      <vt:lpstr>Wingdings 3</vt:lpstr>
      <vt:lpstr>Ион</vt:lpstr>
      <vt:lpstr>Курсовой проект по схемотехнике  “Робот - конструктор”  </vt:lpstr>
      <vt:lpstr>Задачи и цели курсового проекта:</vt:lpstr>
      <vt:lpstr>Ресурсы</vt:lpstr>
      <vt:lpstr>Презентация PowerPoint</vt:lpstr>
      <vt:lpstr> Вспомогательное оборудование</vt:lpstr>
      <vt:lpstr>Софт</vt:lpstr>
      <vt:lpstr>Подготовка чертежей</vt:lpstr>
      <vt:lpstr>Подготовка корпуса</vt:lpstr>
      <vt:lpstr>Подготовка 3D деталей</vt:lpstr>
      <vt:lpstr>Видишь робота? -Нет. -И я не вижу. А он есть.</vt:lpstr>
      <vt:lpstr>Схема подключения</vt:lpstr>
      <vt:lpstr>Сборка шасси и корпуса</vt:lpstr>
      <vt:lpstr>Установка основных блоков</vt:lpstr>
      <vt:lpstr>Разводка питания и пайка</vt:lpstr>
      <vt:lpstr>Собранный робот</vt:lpstr>
      <vt:lpstr>Собранный прототип</vt:lpstr>
      <vt:lpstr>API робота</vt:lpstr>
      <vt:lpstr>Инструкция по сборке</vt:lpstr>
      <vt:lpstr>Содержание, комплектующие,инструменты…</vt:lpstr>
      <vt:lpstr>Шаги</vt:lpstr>
      <vt:lpstr>Выводы:</vt:lpstr>
      <vt:lpstr>Спасибо!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Windows User</dc:creator>
  <cp:lastModifiedBy>Windows User</cp:lastModifiedBy>
  <cp:revision>40</cp:revision>
  <dcterms:created xsi:type="dcterms:W3CDTF">2017-11-16T07:37:39Z</dcterms:created>
  <dcterms:modified xsi:type="dcterms:W3CDTF">2017-12-03T20:23:40Z</dcterms:modified>
</cp:coreProperties>
</file>